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2" r:id="rId4"/>
    <p:sldId id="259" r:id="rId5"/>
    <p:sldId id="263" r:id="rId6"/>
    <p:sldId id="282" r:id="rId7"/>
    <p:sldId id="286" r:id="rId8"/>
    <p:sldId id="287" r:id="rId9"/>
    <p:sldId id="288" r:id="rId10"/>
    <p:sldId id="289" r:id="rId11"/>
    <p:sldId id="290" r:id="rId12"/>
    <p:sldId id="270" r:id="rId13"/>
    <p:sldId id="271" r:id="rId14"/>
    <p:sldId id="273" r:id="rId15"/>
    <p:sldId id="272" r:id="rId16"/>
    <p:sldId id="284" r:id="rId17"/>
    <p:sldId id="261" r:id="rId18"/>
    <p:sldId id="264" r:id="rId19"/>
    <p:sldId id="265" r:id="rId20"/>
    <p:sldId id="283" r:id="rId21"/>
    <p:sldId id="257" r:id="rId22"/>
    <p:sldId id="29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>
        <p:scale>
          <a:sx n="66" d="100"/>
          <a:sy n="66" d="100"/>
        </p:scale>
        <p:origin x="-1464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Учитель – </a:t>
            </a:r>
            <a:br>
              <a:rPr lang="ru-RU" sz="5400" b="1" dirty="0" smtClean="0"/>
            </a:br>
            <a:r>
              <a:rPr lang="ru-RU" sz="5400" b="1" dirty="0" smtClean="0"/>
              <a:t>как много в этом слове….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Посвящается </a:t>
            </a:r>
          </a:p>
          <a:p>
            <a:r>
              <a:rPr lang="ru-RU" b="1" dirty="0" smtClean="0"/>
              <a:t>нашим ветеранам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650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Учитель\Desktop\для поздравления ветеранов\2 0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6" t="-558" r="2781" b="3494"/>
          <a:stretch/>
        </p:blipFill>
        <p:spPr bwMode="auto">
          <a:xfrm>
            <a:off x="4499992" y="295727"/>
            <a:ext cx="4428690" cy="63750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Учитель\Desktop\для поздравления ветеранов\Изображение 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0055"/>
            <a:ext cx="3980311" cy="29849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Учитель\Desktop\для поздравления ветеранов\Луч. школа фото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32" y="3747143"/>
            <a:ext cx="3785091" cy="28908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1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Алое стремл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" y="2367"/>
            <a:ext cx="9149463" cy="685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6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386610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err="1" smtClean="0"/>
              <a:t>Волнухина</a:t>
            </a:r>
            <a:r>
              <a:rPr lang="ru-RU" sz="8800" b="1" dirty="0" smtClean="0"/>
              <a:t> Фаина Васильевна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25095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Учитель\Desktop\для поздравления ветеранов\Изображение 0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r="33581"/>
          <a:stretch/>
        </p:blipFill>
        <p:spPr bwMode="auto">
          <a:xfrm>
            <a:off x="395536" y="116632"/>
            <a:ext cx="4049486" cy="4994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5" name="Picture 3" descr="C:\Users\Учитель\Desktop\для поздравления ветеранов\Изображение 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13757"/>
            <a:ext cx="4651915" cy="3488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7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Учитель\Desktop\для поздравления ветеранов\2 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7613"/>
            <a:ext cx="4576789" cy="3295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Учитель\Desktop\для поздравления ветеранов\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56" y="3504319"/>
            <a:ext cx="4196968" cy="2969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Учитель\Desktop\для поздравления ветеранов\25 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807" y="365068"/>
            <a:ext cx="3845347" cy="3279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7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Учитель\Desktop\для поздравления ветеранов\Отсканировано 28.08.2012 17-57 (5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3" t="35581" b="5131"/>
          <a:stretch/>
        </p:blipFill>
        <p:spPr bwMode="auto">
          <a:xfrm>
            <a:off x="4716016" y="3861048"/>
            <a:ext cx="3888432" cy="2765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19" name="Picture 3" descr="C:\Users\Учитель\Desktop\для поздравления ветеранов\Отсканировано 26.08.2012 19-06 (1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1" t="15034" b="35954"/>
          <a:stretch/>
        </p:blipFill>
        <p:spPr bwMode="auto">
          <a:xfrm>
            <a:off x="467544" y="528350"/>
            <a:ext cx="3960440" cy="3116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Учитель\Desktop\для поздравления ветеранов\2 004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11" y="241928"/>
            <a:ext cx="3024188" cy="3511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1" name="Picture 5" descr="C:\Users\Учитель\Desktop\для поздравления ветеранов\2 00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4" b="14810"/>
          <a:stretch/>
        </p:blipFill>
        <p:spPr bwMode="auto">
          <a:xfrm>
            <a:off x="539552" y="3861048"/>
            <a:ext cx="3816424" cy="2845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973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Букет желтых ро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4" y="-13543"/>
            <a:ext cx="9158944" cy="687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8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5242594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/>
              <a:t>Смирнова</a:t>
            </a:r>
            <a:br>
              <a:rPr lang="ru-RU" sz="8000" b="1" dirty="0" smtClean="0"/>
            </a:br>
            <a:r>
              <a:rPr lang="ru-RU" sz="8000" b="1" dirty="0" smtClean="0"/>
              <a:t> </a:t>
            </a:r>
            <a:r>
              <a:rPr lang="ru-RU" sz="8000" b="1" dirty="0" smtClean="0"/>
              <a:t>Лиля Александровна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79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Учитель\Desktop\для поздравления ветеранов\конференция 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r="6124" b="11614"/>
          <a:stretch/>
        </p:blipFill>
        <p:spPr bwMode="auto">
          <a:xfrm rot="20929738">
            <a:off x="341214" y="592479"/>
            <a:ext cx="6246748" cy="4379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Учитель\Desktop\для поздравления ветеранов\Изображение 0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8" t="10633" r="15691" b="1379"/>
          <a:stretch/>
        </p:blipFill>
        <p:spPr bwMode="auto">
          <a:xfrm>
            <a:off x="5436096" y="1844824"/>
            <a:ext cx="3573550" cy="4891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Учитель\Desktop\для поздравления ветеранов\Изображение 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22899"/>
          <a:stretch/>
        </p:blipFill>
        <p:spPr bwMode="auto">
          <a:xfrm rot="20673888">
            <a:off x="395535" y="688892"/>
            <a:ext cx="4769859" cy="3350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Учитель\Desktop\для поздравления ветеранов\Луч сош фото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3025582"/>
            <a:ext cx="4972319" cy="3486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395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610669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err="1" smtClean="0"/>
              <a:t>Солодагина</a:t>
            </a:r>
            <a:r>
              <a:rPr lang="ru-RU" sz="8000" b="1" dirty="0" smtClean="0"/>
              <a:t> Тамара Васильевна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10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Ро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67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9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906128"/>
          </a:xfrm>
        </p:spPr>
        <p:txBody>
          <a:bodyPr/>
          <a:lstStyle/>
          <a:p>
            <a:pPr marL="64008" indent="0" algn="ctr">
              <a:buNone/>
            </a:pPr>
            <a:r>
              <a:rPr lang="ru-RU" b="1" dirty="0" smtClean="0"/>
              <a:t>Ваш </a:t>
            </a:r>
            <a:r>
              <a:rPr lang="ru-RU" b="1" dirty="0"/>
              <a:t>скромный труд цены не знает, </a:t>
            </a:r>
            <a:br>
              <a:rPr lang="ru-RU" b="1" dirty="0"/>
            </a:br>
            <a:r>
              <a:rPr lang="ru-RU" b="1" dirty="0"/>
              <a:t>Ни с чем он не сравним! </a:t>
            </a:r>
            <a:br>
              <a:rPr lang="ru-RU" b="1" dirty="0"/>
            </a:br>
            <a:r>
              <a:rPr lang="ru-RU" b="1" dirty="0"/>
              <a:t>И все с любовью величают </a:t>
            </a:r>
            <a:br>
              <a:rPr lang="ru-RU" b="1" dirty="0"/>
            </a:br>
            <a:r>
              <a:rPr lang="ru-RU" b="1" dirty="0"/>
              <a:t>Вас именем простым - </a:t>
            </a:r>
            <a:br>
              <a:rPr lang="ru-RU" b="1" dirty="0"/>
            </a:br>
            <a:r>
              <a:rPr lang="ru-RU" b="1" dirty="0"/>
              <a:t>Учитель. Кто ж его не знает, </a:t>
            </a:r>
            <a:br>
              <a:rPr lang="ru-RU" b="1" dirty="0"/>
            </a:br>
            <a:r>
              <a:rPr lang="ru-RU" b="1" dirty="0"/>
              <a:t>Простое имя это, </a:t>
            </a:r>
            <a:br>
              <a:rPr lang="ru-RU" b="1" dirty="0"/>
            </a:br>
            <a:r>
              <a:rPr lang="ru-RU" b="1" dirty="0"/>
              <a:t>Что светом знаний озаряет </a:t>
            </a:r>
            <a:br>
              <a:rPr lang="ru-RU" b="1" dirty="0"/>
            </a:br>
            <a:r>
              <a:rPr lang="ru-RU" b="1" dirty="0"/>
              <a:t>Живую всю планету! </a:t>
            </a:r>
            <a:br>
              <a:rPr lang="ru-RU" b="1" dirty="0"/>
            </a:br>
            <a:r>
              <a:rPr lang="ru-RU" b="1" dirty="0"/>
              <a:t>Мы в вас берем свое начало, </a:t>
            </a:r>
            <a:br>
              <a:rPr lang="ru-RU" b="1" dirty="0"/>
            </a:br>
            <a:r>
              <a:rPr lang="ru-RU" b="1" dirty="0"/>
              <a:t>Вы - нашей жизни цвет,- </a:t>
            </a:r>
            <a:br>
              <a:rPr lang="ru-RU" b="1" dirty="0"/>
            </a:br>
            <a:r>
              <a:rPr lang="ru-RU" b="1" dirty="0"/>
              <a:t>И пусть года, как свечи, тают,- </a:t>
            </a:r>
            <a:br>
              <a:rPr lang="ru-RU" b="1" dirty="0"/>
            </a:br>
            <a:r>
              <a:rPr lang="ru-RU" b="1" dirty="0"/>
              <a:t>Нам не забыть вас, нет!</a:t>
            </a:r>
          </a:p>
        </p:txBody>
      </p:sp>
    </p:spTree>
    <p:extLst>
      <p:ext uri="{BB962C8B-B14F-4D97-AF65-F5344CB8AC3E}">
        <p14:creationId xmlns:p14="http://schemas.microsoft.com/office/powerpoint/2010/main" val="329696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5458618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СПАСИБО</a:t>
            </a:r>
            <a:br>
              <a:rPr lang="ru-RU" sz="8000" dirty="0" smtClean="0"/>
            </a:br>
            <a:r>
              <a:rPr lang="ru-RU" sz="8000" dirty="0" smtClean="0"/>
              <a:t> ЗА </a:t>
            </a:r>
            <a:br>
              <a:rPr lang="ru-RU" sz="8000" dirty="0" smtClean="0"/>
            </a:br>
            <a:r>
              <a:rPr lang="ru-RU" sz="8000" dirty="0" smtClean="0"/>
              <a:t>ВНИМАНИЕ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76915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для поздравления ветеранов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" r="3196" b="14095"/>
          <a:stretch/>
        </p:blipFill>
        <p:spPr bwMode="auto">
          <a:xfrm rot="21028266">
            <a:off x="313605" y="471671"/>
            <a:ext cx="5788643" cy="34829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C:\Users\Учитель\Desktop\для поздравления ветеранов\DSC_0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1484784"/>
            <a:ext cx="3168352" cy="46708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5" descr="C:\Users\Учитель\Desktop\для поздравления ветеранов\конференция 0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b="12609"/>
          <a:stretch/>
        </p:blipFill>
        <p:spPr bwMode="auto">
          <a:xfrm>
            <a:off x="1622942" y="4385362"/>
            <a:ext cx="3176510" cy="21002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437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итель\Desktop\для поздравления ветеранов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1188">
            <a:off x="538257" y="502719"/>
            <a:ext cx="3516843" cy="28398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2" name="Picture 4" descr="C:\Users\Учитель\Desktop\для поздравления ветеранов\Изображение 0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22899"/>
          <a:stretch/>
        </p:blipFill>
        <p:spPr bwMode="auto">
          <a:xfrm>
            <a:off x="4194628" y="1611086"/>
            <a:ext cx="4769859" cy="33500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2" descr="C:\Users\Учитель\Desktop\для поздравления ветеранов\DSC_0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6528">
            <a:off x="440575" y="3674659"/>
            <a:ext cx="3791527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359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Учитель\Desktop\для поздравления ветеранов\школа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08512" cy="36737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76" name="Picture 4" descr="C:\Users\Учитель\Desktop\для поздравления ветеранов\школа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76704"/>
            <a:ext cx="5020976" cy="35711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0620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Дождь проше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3866" cy="684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61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5458618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err="1" smtClean="0"/>
              <a:t>Шарпанова</a:t>
            </a:r>
            <a:r>
              <a:rPr lang="ru-RU" sz="8000" b="1" dirty="0" smtClean="0"/>
              <a:t> Лидия Сергеевна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5081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Учитель\Desktop\для поздравления ветеранов\фото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" t="5394" b="29203"/>
          <a:stretch/>
        </p:blipFill>
        <p:spPr bwMode="auto">
          <a:xfrm>
            <a:off x="1691680" y="3501008"/>
            <a:ext cx="6336704" cy="32346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Учитель\Desktop\для поздравления ветеранов\Отсканировано 25.03.2010 14-02 (7)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5760"/>
            <a:ext cx="4170238" cy="29009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Учитель\Desktop\для поздравления ветеранов\Отсканировано 25.03.2010 14-02 (4)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996504" cy="26230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3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Учитель\Desktop\для поздравления ветеранов\Луч. школа фото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66199"/>
            <a:ext cx="4166941" cy="33648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Учитель\Desktop\для поздравления ветеранов\Отсканировано 25.03.2010 14-02 (6)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7" y="764764"/>
            <a:ext cx="4007949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Учитель\Desktop\для поздравления ветеранов\Изображение 0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7" y="3501008"/>
            <a:ext cx="4080404" cy="3059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346</TotalTime>
  <Words>23</Words>
  <Application>Microsoft Office PowerPoint</Application>
  <PresentationFormat>Экран (4:3)</PresentationFormat>
  <Paragraphs>11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Техническая</vt:lpstr>
      <vt:lpstr>Учитель –  как много в этом слове….</vt:lpstr>
      <vt:lpstr>Солодагина Тамара Васильевна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Шарпанова Лидия Сергеевна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Волнухина Фаина Васильевна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Смирнова  Лиля Александровна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Учителя – как много в этом слове….</dc:title>
  <dc:creator>Учитель</dc:creator>
  <cp:lastModifiedBy>Учитель</cp:lastModifiedBy>
  <cp:revision>22</cp:revision>
  <dcterms:created xsi:type="dcterms:W3CDTF">2013-04-10T10:28:45Z</dcterms:created>
  <dcterms:modified xsi:type="dcterms:W3CDTF">2013-04-30T05:39:00Z</dcterms:modified>
</cp:coreProperties>
</file>